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Придаточные определительные предложения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 придаточном определительном предложении перед относительным местоимением может стоять предлог. От этого предлога зависит падеж.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340769"/>
            <a:ext cx="8712968" cy="2259682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После</a:t>
            </a:r>
            <a:r>
              <a:rPr lang="ru-RU" sz="4800" dirty="0" smtClean="0"/>
              <a:t> </a:t>
            </a:r>
            <a:r>
              <a:rPr lang="en-US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in, an, auf, </a:t>
            </a:r>
            <a:r>
              <a:rPr lang="en-US" sz="4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vor</a:t>
            </a:r>
            <a:r>
              <a:rPr lang="en-US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hinter, </a:t>
            </a:r>
            <a:r>
              <a:rPr lang="en-US" sz="4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ü</a:t>
            </a:r>
            <a:r>
              <a:rPr lang="en-US" sz="4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ber</a:t>
            </a:r>
            <a:r>
              <a:rPr lang="en-US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unter</a:t>
            </a:r>
            <a:r>
              <a:rPr lang="en-US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zwischen</a:t>
            </a:r>
            <a:r>
              <a:rPr lang="en-US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neben</a:t>
            </a:r>
            <a:r>
              <a:rPr lang="en-US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br>
              <a:rPr lang="en-US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Dativ</a:t>
            </a:r>
            <a:r>
              <a:rPr lang="en-US" sz="4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4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Wo</a:t>
            </a:r>
            <a:r>
              <a:rPr lang="en-US" sz="4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?), </a:t>
            </a:r>
            <a:r>
              <a:rPr lang="en-US" sz="4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Akkusativ</a:t>
            </a:r>
            <a:r>
              <a:rPr lang="en-US" sz="4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4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Wohin</a:t>
            </a:r>
            <a:r>
              <a:rPr lang="en-US" sz="4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?)</a:t>
            </a:r>
            <a:endParaRPr lang="ru-RU" sz="48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340768"/>
            <a:ext cx="9144000" cy="2952327"/>
          </a:xfrm>
        </p:spPr>
        <p:txBody>
          <a:bodyPr>
            <a:noAutofit/>
          </a:bodyPr>
          <a:lstStyle/>
          <a:p>
            <a:pPr algn="l"/>
            <a:r>
              <a:rPr lang="en-US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… die </a:t>
            </a:r>
            <a:r>
              <a:rPr lang="en-US" sz="4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Galerie</a:t>
            </a:r>
            <a:r>
              <a:rPr lang="en-US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in </a:t>
            </a:r>
            <a:r>
              <a:rPr lang="en-US" sz="4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der</a:t>
            </a:r>
            <a:r>
              <a:rPr lang="en-US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4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wo</a:t>
            </a:r>
            <a:r>
              <a:rPr lang="en-US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?) …</a:t>
            </a:r>
            <a:r>
              <a:rPr lang="en-US" sz="4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ausgestellt</a:t>
            </a:r>
            <a:r>
              <a:rPr lang="en-US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sind</a:t>
            </a:r>
            <a:r>
              <a:rPr lang="en-US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en-US" sz="4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Dativ</a:t>
            </a:r>
            <a:r>
              <a:rPr lang="en-US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en-US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… die </a:t>
            </a:r>
            <a:r>
              <a:rPr lang="en-US" sz="40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Galerie</a:t>
            </a:r>
            <a:r>
              <a:rPr lang="en-US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in </a:t>
            </a:r>
            <a:r>
              <a:rPr lang="en-US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die </a:t>
            </a:r>
            <a:r>
              <a:rPr lang="en-US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40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wohin</a:t>
            </a:r>
            <a:r>
              <a:rPr lang="en-US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?) … </a:t>
            </a:r>
            <a:r>
              <a:rPr lang="en-US" sz="40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viele</a:t>
            </a:r>
            <a:r>
              <a:rPr lang="en-US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Menschen</a:t>
            </a:r>
            <a:r>
              <a:rPr lang="en-US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kommen</a:t>
            </a:r>
            <a:r>
              <a:rPr lang="en-US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en-US" sz="40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Akkusativ</a:t>
            </a:r>
            <a:r>
              <a:rPr lang="en-US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40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340769"/>
            <a:ext cx="8712968" cy="2259682"/>
          </a:xfrm>
        </p:spPr>
        <p:txBody>
          <a:bodyPr>
            <a:noAutofit/>
          </a:bodyPr>
          <a:lstStyle/>
          <a:p>
            <a:pPr algn="l"/>
            <a:r>
              <a:rPr lang="ru-RU" sz="4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После</a:t>
            </a:r>
            <a:r>
              <a:rPr lang="ru-RU" sz="4800" dirty="0" smtClean="0"/>
              <a:t> </a:t>
            </a:r>
            <a:r>
              <a:rPr lang="en-US" sz="4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aus</a:t>
            </a:r>
            <a:r>
              <a:rPr lang="en-US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mit</a:t>
            </a:r>
            <a:r>
              <a:rPr lang="en-US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nach</a:t>
            </a:r>
            <a:r>
              <a:rPr lang="en-US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zu</a:t>
            </a:r>
            <a:r>
              <a:rPr lang="en-US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von, </a:t>
            </a:r>
            <a:r>
              <a:rPr lang="en-US" sz="4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bei</a:t>
            </a:r>
            <a:r>
              <a:rPr lang="en-US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4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Dativ</a:t>
            </a:r>
            <a:r>
              <a:rPr lang="en-US" sz="4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340769"/>
            <a:ext cx="8712968" cy="2259682"/>
          </a:xfrm>
        </p:spPr>
        <p:txBody>
          <a:bodyPr>
            <a:noAutofit/>
          </a:bodyPr>
          <a:lstStyle/>
          <a:p>
            <a:pPr algn="l"/>
            <a:r>
              <a:rPr lang="en-US" sz="4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sz="4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Münchhausen</a:t>
            </a:r>
            <a:r>
              <a:rPr lang="en-US" sz="4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von </a:t>
            </a:r>
            <a:r>
              <a:rPr lang="en-US" sz="4800" b="1" i="1" u="sng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dem</a:t>
            </a:r>
            <a:r>
              <a:rPr lang="en-US" sz="4800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man </a:t>
            </a:r>
            <a:r>
              <a:rPr lang="en-US" sz="4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viele</a:t>
            </a:r>
            <a:r>
              <a:rPr lang="en-US" sz="4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lustige</a:t>
            </a:r>
            <a:r>
              <a:rPr lang="en-US" sz="4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Geschichten</a:t>
            </a:r>
            <a:r>
              <a:rPr lang="en-US" sz="4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erzählt</a:t>
            </a:r>
            <a:r>
              <a:rPr lang="en-US" sz="4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4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sz="4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ein</a:t>
            </a:r>
            <a:r>
              <a:rPr lang="en-US" sz="4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Prospekt</a:t>
            </a:r>
            <a:r>
              <a:rPr lang="en-US" sz="4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b="1" i="1" u="sng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aus</a:t>
            </a:r>
            <a:r>
              <a:rPr lang="en-US" sz="4800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u="sng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dem</a:t>
            </a:r>
            <a:r>
              <a:rPr lang="en-US" sz="4800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man </a:t>
            </a:r>
            <a:r>
              <a:rPr lang="en-US" sz="4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viel</a:t>
            </a:r>
            <a:r>
              <a:rPr lang="en-US" sz="4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Interessantes</a:t>
            </a:r>
            <a:r>
              <a:rPr lang="en-US" sz="4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erfahren</a:t>
            </a:r>
            <a:r>
              <a:rPr lang="en-US" sz="4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kann</a:t>
            </a:r>
            <a:r>
              <a:rPr lang="en-US" sz="4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8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80</Words>
  <Application>Microsoft Office PowerPoint</Application>
  <PresentationFormat>Экран 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Придаточные определительные предложения</vt:lpstr>
      <vt:lpstr>В придаточном определительном предложении перед относительным местоимением может стоять предлог. От этого предлога зависит падеж.</vt:lpstr>
      <vt:lpstr>После in, an, auf, vor, hinter, über, unter, zwischen, neben =  Dativ (Wo?), Akkusativ (Wohin?)</vt:lpstr>
      <vt:lpstr>… die Galerie, in der (wo?) …ausgestellt sind. (Dativ)  … die Galerie, in die (wohin?) … viele Menschen kommen. (Akkusativ)</vt:lpstr>
      <vt:lpstr>После aus, mit, nach, zu, von, bei = Dativ </vt:lpstr>
      <vt:lpstr>…Münchhausen, von dem man viele lustige Geschichten erzählt.  …ein Prospekt, aus dem man viel Interessantes erfahren kann.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Придаточные определительные предложения</dc:title>
  <dc:creator>admin</dc:creator>
  <cp:lastModifiedBy>admin</cp:lastModifiedBy>
  <cp:revision>4</cp:revision>
  <dcterms:created xsi:type="dcterms:W3CDTF">2015-04-08T10:28:47Z</dcterms:created>
  <dcterms:modified xsi:type="dcterms:W3CDTF">2015-04-08T11:06:55Z</dcterms:modified>
</cp:coreProperties>
</file>